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G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710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320C86-8A23-43A9-820A-3DF476806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5F9CE9B-DE73-40E6-8642-D42B4D67D6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GP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90B93A-A4A5-420D-BBB9-04E59DC90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DAC6C36-B0D9-4E45-8657-67316A36A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64836B-84C1-4827-9861-A084D78D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3462132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1D0DD0-D59E-41B9-9F04-F67C59441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5DC089-DC04-4B4A-A40E-ED66FBFDE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GP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828139-4811-4871-8E7A-A4941572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19E6FE-76BC-4C39-BB41-FB31BD44F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3391F3-A8AD-4F14-B671-5C4065F20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783962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2B644C6-EAC5-4A15-B36D-AC8725393E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BEEE930-CF83-4680-9528-99C9C055B8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GP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1CD9A87-E0EC-44B7-A91E-674EE5053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5B1A8E-100E-49B2-8EE7-5996B0549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061142D-4ABD-44D6-A6BE-F0600968E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1606392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3E86A5-BD52-4E11-A857-FBD98C646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AE2EBC-8EB2-48C8-A3A8-AE368B126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GP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EF9879D-0B69-4274-B1FC-8A83E8F4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13341B-1E9D-461F-8CC3-F1A3A4180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CDB435-91C9-43F8-A9D3-E9DFC252F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3886972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4ED388-0C43-4400-AF6B-36B17435C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40411BA-0E3D-496F-A7B3-CF3956F6B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8750F7-D507-42C3-B336-F3C85D59D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67402C-01D0-4D74-934C-AC843FC5D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A8F959-DBE2-42D0-A7AF-825C992D9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2484625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18A569-7159-4064-A154-DD05DEFD6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2027B6-A53B-4857-A159-44C09EE762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GP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9F9E55A-5E1C-4D3D-AB8F-03DC25AC2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GP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B9C16F5-0575-4BA3-8B95-4E5B07175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F2C19FD-5B38-4E9F-9892-767A0C4FD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204C6DA-09F9-429F-9C41-7E9B94B46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3556607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573D58-6F4C-42F8-ACF3-D6722633F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B9726B3-0331-42D5-A079-3FFE429DA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7FFC8EA-2069-4959-ACBF-01F7B44E7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GP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2145BB7-7EE9-4AE6-894D-112FC0738B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FCA999E-AEF4-479F-8547-FA67F5F63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GP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6C373E9-4C9C-4D0F-8626-2BB7352B1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743017C-0DDC-4DEE-B551-D1B5012C5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93C114B-B614-41DD-96E5-B6D54921B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3363953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10F858-88D0-46AD-818B-3B27F12CF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2378313-2E91-4B68-97E1-AC0595C71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5699728-2D47-4965-8480-A90935EB1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CB346F1-A5E1-4EBD-97CF-BDA90D78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1821543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A416268-1741-41C6-B230-4F2E43F4E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BAFFAA4-9E7F-42E4-AFE6-58BCC800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227BE52-B6E2-477E-8081-734A0239D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777881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8F63C5-8DC2-4FE0-A7CB-521DA859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B50ACB-2E0B-4188-BAA4-A8030A7C4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GP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25AEA57-BEFC-46A5-9BFB-3AB7F9A30E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7AC5D6B-75D1-4583-B44C-2215E5175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85831FD-08B2-49C4-9BCE-FAF49806D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4F5EC1-2FBC-4147-80A2-32BDE1DD8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27953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CF2B7B-0FC7-4B5A-8B43-494BF806A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D771AD4-24A1-4ECE-8854-49F2F84ABF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GP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95B299C-44D3-4445-8653-DCB91713B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959DAED-8ECE-4874-B9AF-133D958E3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49725A7-C1EC-4E5B-9937-0B535920C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GP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1745C34-C1AD-488C-88BA-B65465F16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425259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BF7F835-259D-45DB-B6D9-99F42ED55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GP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62E7BAE-3DEA-4954-8D86-B2CA3D026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GP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327EF9-7730-4F73-B684-FF61A07E35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53265-E456-41FA-BE62-338EE5768C68}" type="datetimeFigureOut">
              <a:rPr lang="fr-GP" smtClean="0"/>
              <a:t>10/12/2021</a:t>
            </a:fld>
            <a:endParaRPr lang="fr-GP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7851077-7BBA-43DD-8E64-C17E9CD004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GP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19F39B-468C-4266-981A-00C59AF02A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CF628-8FF5-43CA-83C6-264E9E35A12E}" type="slidenum">
              <a:rPr lang="fr-GP" smtClean="0"/>
              <a:t>‹N°›</a:t>
            </a:fld>
            <a:endParaRPr lang="fr-GP"/>
          </a:p>
        </p:txBody>
      </p:sp>
    </p:spTree>
    <p:extLst>
      <p:ext uri="{BB962C8B-B14F-4D97-AF65-F5344CB8AC3E}">
        <p14:creationId xmlns:p14="http://schemas.microsoft.com/office/powerpoint/2010/main" val="1294043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G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e 14">
            <a:extLst>
              <a:ext uri="{FF2B5EF4-FFF2-40B4-BE49-F238E27FC236}">
                <a16:creationId xmlns:a16="http://schemas.microsoft.com/office/drawing/2014/main" id="{26ABB520-E44C-4FE6-AC99-7F1FDF1A18D9}"/>
              </a:ext>
            </a:extLst>
          </p:cNvPr>
          <p:cNvGrpSpPr/>
          <p:nvPr/>
        </p:nvGrpSpPr>
        <p:grpSpPr>
          <a:xfrm>
            <a:off x="-1433337" y="830330"/>
            <a:ext cx="16385278" cy="1878008"/>
            <a:chOff x="-3222808" y="692678"/>
            <a:chExt cx="16385278" cy="1878008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39182872-28B3-4B92-96AF-F7919C4C87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04313" y="700309"/>
              <a:ext cx="1865223" cy="1865223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2BD510AC-9FD2-404D-A956-51E6BFE24D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611" t="15082" r="27081" b="30153"/>
            <a:stretch/>
          </p:blipFill>
          <p:spPr>
            <a:xfrm>
              <a:off x="6626537" y="692680"/>
              <a:ext cx="1777128" cy="1878006"/>
            </a:xfrm>
            <a:prstGeom prst="rect">
              <a:avLst/>
            </a:prstGeom>
          </p:spPr>
        </p:pic>
        <p:pic>
          <p:nvPicPr>
            <p:cNvPr id="7" name="Image 6" descr="Une image contenant arbre, extérieur&#10;&#10;Description générée automatiquement">
              <a:extLst>
                <a:ext uri="{FF2B5EF4-FFF2-40B4-BE49-F238E27FC236}">
                  <a16:creationId xmlns:a16="http://schemas.microsoft.com/office/drawing/2014/main" id="{41B1824B-AAD0-45E1-B950-537601B8D3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2044" y="700309"/>
              <a:ext cx="1385407" cy="1865223"/>
            </a:xfrm>
            <a:prstGeom prst="rect">
              <a:avLst/>
            </a:prstGeom>
          </p:spPr>
        </p:pic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6F1678B7-E749-4FCC-A339-EC74E1F6D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3222808" y="700309"/>
              <a:ext cx="1383020" cy="186522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9" name="Picture 3">
              <a:extLst>
                <a:ext uri="{FF2B5EF4-FFF2-40B4-BE49-F238E27FC236}">
                  <a16:creationId xmlns:a16="http://schemas.microsoft.com/office/drawing/2014/main" id="{80803EC1-1AF9-416E-89EB-C02228BA5E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66779" y="692679"/>
              <a:ext cx="1872851" cy="1872851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9469D979-BA42-4933-8F0D-617182B0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773793" y="692678"/>
              <a:ext cx="1388677" cy="1872851"/>
            </a:xfrm>
            <a:prstGeom prst="rect">
              <a:avLst/>
            </a:prstGeom>
          </p:spPr>
        </p:pic>
        <p:pic>
          <p:nvPicPr>
            <p:cNvPr id="11" name="Image 10" descr="Une image contenant eau, extérieur, arbre, rivière&#10;&#10;Description générée automatiquement">
              <a:extLst>
                <a:ext uri="{FF2B5EF4-FFF2-40B4-BE49-F238E27FC236}">
                  <a16:creationId xmlns:a16="http://schemas.microsoft.com/office/drawing/2014/main" id="{B323F771-0300-4E27-817C-D17D0686F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3698" y="692680"/>
              <a:ext cx="1388677" cy="1872852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E0AB9544-3BCF-4E74-933F-3BE89DAF9A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13" t="18187" r="22142" b="20311"/>
            <a:stretch/>
          </p:blipFill>
          <p:spPr>
            <a:xfrm>
              <a:off x="594869" y="700309"/>
              <a:ext cx="1243013" cy="1865223"/>
            </a:xfrm>
            <a:prstGeom prst="rect">
              <a:avLst/>
            </a:prstGeom>
          </p:spPr>
        </p:pic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7EC1854D-4EB1-4BA2-BEC5-C4BD8C439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450527" y="700309"/>
              <a:ext cx="1382090" cy="1865223"/>
            </a:xfrm>
            <a:prstGeom prst="rect">
              <a:avLst/>
            </a:prstGeom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1DE4002D-8E62-4465-BF78-C0A4FE0890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b="14653"/>
            <a:stretch/>
          </p:blipFill>
          <p:spPr>
            <a:xfrm>
              <a:off x="-1818326" y="700309"/>
              <a:ext cx="2391733" cy="18652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3145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24EC2A-8C55-4573-9FFE-74F389656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GP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0CA733C-8472-4574-83A9-E1C61E905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3264" y="830330"/>
            <a:ext cx="1388677" cy="1872851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989DC380-D2E1-47D2-A97C-CF9D6D569BF8}"/>
              </a:ext>
            </a:extLst>
          </p:cNvPr>
          <p:cNvGrpSpPr/>
          <p:nvPr/>
        </p:nvGrpSpPr>
        <p:grpSpPr>
          <a:xfrm>
            <a:off x="968491" y="3615248"/>
            <a:ext cx="9636080" cy="2532524"/>
            <a:chOff x="968491" y="3615248"/>
            <a:chExt cx="9636080" cy="2532524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F21D6E8C-3BCC-44D6-9480-AD17474CB8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8491" y="3615250"/>
              <a:ext cx="1617390" cy="2532522"/>
            </a:xfrm>
            <a:prstGeom prst="rect">
              <a:avLst/>
            </a:prstGeom>
          </p:spPr>
        </p:pic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F38777E5-B2D5-4339-97A4-8DE35B38FA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2050" y="3615248"/>
              <a:ext cx="2532521" cy="2532521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8E5BEB47-6C5E-47DA-A1B7-0E8B29CB4D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5611" t="15082" r="27081" b="30153"/>
            <a:stretch/>
          </p:blipFill>
          <p:spPr>
            <a:xfrm>
              <a:off x="4375217" y="3615249"/>
              <a:ext cx="2396486" cy="2532522"/>
            </a:xfrm>
            <a:prstGeom prst="rect">
              <a:avLst/>
            </a:prstGeom>
          </p:spPr>
        </p:pic>
        <p:pic>
          <p:nvPicPr>
            <p:cNvPr id="8" name="Image 7" descr="Une image contenant arbre, extérieur&#10;&#10;Description générée automatiquement">
              <a:extLst>
                <a:ext uri="{FF2B5EF4-FFF2-40B4-BE49-F238E27FC236}">
                  <a16:creationId xmlns:a16="http://schemas.microsoft.com/office/drawing/2014/main" id="{943113A8-807A-4FBF-A906-3A277909D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98852" y="3615250"/>
              <a:ext cx="1881047" cy="2532522"/>
            </a:xfrm>
            <a:prstGeom prst="rect">
              <a:avLst/>
            </a:prstGeom>
          </p:spPr>
        </p:pic>
        <p:pic>
          <p:nvPicPr>
            <p:cNvPr id="12" name="Image 11" descr="Une image contenant eau, extérieur, arbre, rivière&#10;&#10;Description générée automatiquement">
              <a:extLst>
                <a:ext uri="{FF2B5EF4-FFF2-40B4-BE49-F238E27FC236}">
                  <a16:creationId xmlns:a16="http://schemas.microsoft.com/office/drawing/2014/main" id="{7D26183C-00BB-4EAF-AE79-9A4000425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8444" y="3615249"/>
              <a:ext cx="1877808" cy="25325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1749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9E85DC-7536-476A-8FB5-DF0C290B5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765" y="1381859"/>
            <a:ext cx="3730915" cy="373091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73964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0</Words>
  <Application>Microsoft Office PowerPoint</Application>
  <PresentationFormat>Grand écran</PresentationFormat>
  <Paragraphs>0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Isabel Marcelino</dc:creator>
  <cp:lastModifiedBy>Isabel Marcelino</cp:lastModifiedBy>
  <cp:revision>3</cp:revision>
  <dcterms:created xsi:type="dcterms:W3CDTF">2021-12-09T15:04:02Z</dcterms:created>
  <dcterms:modified xsi:type="dcterms:W3CDTF">2021-12-10T17:48:31Z</dcterms:modified>
</cp:coreProperties>
</file>

<file path=docProps/thumbnail.jpeg>
</file>